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B081-C9BA-4A84-9E5F-ADE20B3F873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37F6-3209-43FF-B46C-08C92F00C4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5"/>
            <a:ext cx="432048" cy="5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353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AB081-C9BA-4A84-9E5F-ADE20B3F873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E37F6-3209-43FF-B46C-08C92F00C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9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437112"/>
            <a:ext cx="7772400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Комитет по управлению муниципальным имуществом Администрации Ярославского муниципального  района Ярославской области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572140"/>
            <a:ext cx="8215370" cy="114505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Аукцион на право заключения договора аренды земельного участка, расположенного  по адресу: Российская Федерация, Ярославская область, Ярославский район,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Курбское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сельское поселение, с.Курба, ул. Новая, земельный участок 6а.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5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6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357430"/>
            <a:ext cx="69294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7929618" cy="50673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Мероприятия по подготовке и организации аукциона проведены в соответствии   со статьей 39.11. Земельного кодекса Российской Федерации, на основании заявления гражданина о предварительном согласовании предоставления земельного участка  в аренду для ведения личного подсобного хозяйства, поступившего в адрес Администрации Ярославского муниципального района 19.09.2019 г.     С учетом наличия заявлений иных граждан о намерении участвовать в аукционе на право заключения договора аренды земельного участка принято решение о предоставлении данного земельного участка в аренду  по результатам аукциона.</a:t>
            </a: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При формировании данного земельного участка соблюдены требования земельного и градостроительного законодательства.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характеристиках земельного участка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929618" cy="5357850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образован из земель, государственная собственность на которые                         не разграничена.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Местоположение: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Федерация, Ярославская область, Ярославский район, </a:t>
            </a:r>
            <a:r>
              <a:rPr lang="ru-RU" sz="15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Курбское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сельское поселение, с. Курба, ул. Новая, земельный участок 6а.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земельного участка –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1900 кв.м.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Кадастровый номер земельного участка: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76:17:166201:1857.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 земель: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земли населенных пунктов.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Разрешенное использование земельного участка: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ведение личного подсобного хозяйства.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Ограничения использования земельного участка: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отсутствуют.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Обременения: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не обременен правами третьих лиц, в залоге, в споре и под арестом не состоит. </a:t>
            </a:r>
          </a:p>
          <a:p>
            <a:pPr algn="just"/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Правилами землепользования и застройки Курбского сельского поселения Ярославского муниципального района земельный участок расположен в зоне СХ-3 - «Зона сельскохозяйственного назначения, предназначенная для ведения садоводства, личного подсобного хозяйства в границах населенных пунктов».  Разрешенное использование объекта капитального строительства на земельном участке – индивидуальный жилой дом. Максимальное количество этажей – 3, высота здания - не более 10 метров. Процент застройки – 40 %. Минимальные отступы от границ земельных участков со стороны улиц – 5 метров, со стороны проездов – 3 метра, со стороны смежных земельных участков -  3 метра, со стороны лесных массивов – 15 метров.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земельного участка и технические условия подключения к сетям инженерно-технического обеспечения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500174"/>
            <a:ext cx="7500990" cy="478634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находится в границах населенного пункта с. Курба. Организованный подъезд к участку возможен при его обустройстве. Участок не обработан, не огорожен, заросший травой, кустарником, рельеф участка неровный. Расположен вне зон охраны объектов культурного наследия. В границах земельного участка отсутствуют объекты культурного наследия, включенные в единый государственный реестр объектов культурного наследия (памятников истории и культуры) народов Российской Федерации.</a:t>
            </a:r>
          </a:p>
          <a:p>
            <a:pPr algn="just"/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Имеется возможность присоединения к электрическим сетям филиала ПАО «МРСК Центра» - «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Ярэнерго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объектов строительства с максимальной мощностью не превышающей 15 кВт по третьей категории надежности от ближайших ВЛ 0,4 кВ.  Размер платы за технологическое присоединение 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энергопринимающих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устройств определяется на основании приказа Департамента энергетики  и регулирования тарифов Ярославской области, формирующийся на основании ставок, действующих на дату выдачи договора технологического присоединения. </a:t>
            </a:r>
          </a:p>
          <a:p>
            <a:pPr algn="just"/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 подключение к сетям водоснабжения, принадлежащим ОАО ЖКХ «Заволжье» после актуализации схемы водоснабжения и водоотведения Администрации ЯМР с включением в нее данных мероприятий и разработки инвестиционной программы, техническая возможность подключения к сетям водоснабжения может быть рассмотрена после предоставления проектных расчетных нагрузок. Централизованные сети водоснабжения и водоотведения, принадлежащие ОАО «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Ярославльводоканал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отсутствуют. Возможность 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подключения к инженерным сетям 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(канализация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тепловые и газораспределительные сети) отсутствует. </a:t>
            </a:r>
            <a:endParaRPr lang="ru-RU" sz="6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71503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проведения аукциона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001056" cy="428150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Аукцион проводится в соответствии с требованиями Земельного кодекса Российской Федерации и является открытым по форме подачи предложений                о размере ежегодной арендной платы за  земельный участок. </a:t>
            </a: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аренды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20 лет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Начальный размер годовой арендной платы 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081 рубль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копеек.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аукциона -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1 500 рублей;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задатка для участия в аукционе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32 540 рублей.</a:t>
            </a: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Аукцион проводится путем повышения начальной цены на «шаг аукциона». 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 результатам аукциона определяется победитель, предложивший в ходе торгов наибольший размер ежегодной арендной платы за земельный участок.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 итогам аукциона составляется протокол, который является основанием для заключения договора аренды земельного участка, предоставленного по результатам аукциона.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281" t="11111" r="27343" b="6944"/>
          <a:stretch>
            <a:fillRect/>
          </a:stretch>
        </p:blipFill>
        <p:spPr bwMode="auto">
          <a:xfrm>
            <a:off x="785786" y="357166"/>
            <a:ext cx="7731077" cy="600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Расположение земельного участка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2500" t="11111" r="34765" b="23611"/>
          <a:stretch>
            <a:fillRect/>
          </a:stretch>
        </p:blipFill>
        <p:spPr bwMode="auto">
          <a:xfrm>
            <a:off x="785786" y="928670"/>
            <a:ext cx="8072526" cy="56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786842" cy="178592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Схематичное обозначение доступа  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 земельному участку по существующим дорогам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доступ  к земельному участку осуществляется при съезде с автомобильной дороги общего пользования регионального значения «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Кормилицино-Курба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», затем  по землям для размещения автомобильных дорог,  расположенным  в территориальной зоне Т-2 – «Зона автомобильного транспорта» , предусмотренной картой градостроительного зонирования территории с.Курба, с. Васильевское, д.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Девятово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785918" y="2571744"/>
            <a:ext cx="3857652" cy="23574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62" t="13889" r="27343" b="3472"/>
          <a:stretch>
            <a:fillRect/>
          </a:stretch>
        </p:blipFill>
        <p:spPr bwMode="auto">
          <a:xfrm>
            <a:off x="857224" y="1785926"/>
            <a:ext cx="7572428" cy="495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81958"/>
            <a:ext cx="80724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Схематичное обозначение доступа  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 земельному участку по существующим дорогам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109" t="11806" r="32031" b="11111"/>
          <a:stretch>
            <a:fillRect/>
          </a:stretch>
        </p:blipFill>
        <p:spPr bwMode="auto">
          <a:xfrm>
            <a:off x="1142976" y="1000108"/>
            <a:ext cx="7429552" cy="576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макет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8086EB7-B42A-4403-A76D-0355E2DC0650}" vid="{C2221577-589E-4EC7-AD03-4B9A9A56C1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макет 2</Template>
  <TotalTime>324</TotalTime>
  <Words>705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макет 2</vt:lpstr>
      <vt:lpstr>Комитет по управлению муниципальным имуществом Администрации Ярославского муниципального  района Ярославской области </vt:lpstr>
      <vt:lpstr>Слайд 2</vt:lpstr>
      <vt:lpstr>Информация о характеристиках земельного участка</vt:lpstr>
      <vt:lpstr>Описание земельного участка и технические условия подключения к сетям инженерно-технического обеспечения</vt:lpstr>
      <vt:lpstr>Условия проведения аукциона</vt:lpstr>
      <vt:lpstr>Слайд 6</vt:lpstr>
      <vt:lpstr>Слайд 7</vt:lpstr>
      <vt:lpstr> Схематичное обозначение доступа          к земельному участку по существующим дорогам доступ  к земельному участку осуществляется при съезде с автомобильной дороги общего пользования регионального значения «Кормилицино-Курба», затем  по землям для размещения автомобильных дорог,  расположенным  в территориальной зоне Т-2 – «Зона автомобильного транспорта» , предусмотренной картой градостроительного зонирования территории с.Курба, с. Васильевское, д. Девятово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Загрузина С.Ю.</dc:creator>
  <cp:lastModifiedBy>golovkova</cp:lastModifiedBy>
  <cp:revision>54</cp:revision>
  <dcterms:created xsi:type="dcterms:W3CDTF">2019-10-01T13:39:38Z</dcterms:created>
  <dcterms:modified xsi:type="dcterms:W3CDTF">2021-04-28T07:24:32Z</dcterms:modified>
</cp:coreProperties>
</file>