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300" r:id="rId3"/>
    <p:sldId id="306" r:id="rId4"/>
    <p:sldId id="301" r:id="rId5"/>
    <p:sldId id="274" r:id="rId6"/>
    <p:sldId id="303" r:id="rId7"/>
    <p:sldId id="302" r:id="rId8"/>
    <p:sldId id="305" r:id="rId9"/>
    <p:sldId id="271" r:id="rId10"/>
    <p:sldId id="276" r:id="rId11"/>
    <p:sldId id="28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B5F1-4218-4FFE-888E-776435D227BC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87C58-22D8-4A0D-B5C6-246F1922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97DF1C-AF61-4877-AC69-A9C049460A1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73BB38-AC56-4598-9654-A84A66E8C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86058"/>
            <a:ext cx="8183880" cy="1800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О реализации основных направлений государственной политики по развитию конкуренции на территории Ярославского муниципального района</a:t>
            </a:r>
            <a:endParaRPr lang="ru-RU" sz="3100" b="1" dirty="0">
              <a:solidFill>
                <a:srgbClr val="852F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svdiv\Desktop\ОЛЯ\буклет1\Герб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7" y="548680"/>
            <a:ext cx="12241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ПОКАЗАТЕЛИ ОЦЕНКИ ДЕЯТЕЛЬНОСТИ ОМСУ ПО РАЗВИТИЮ КОНКУРЕНЦИИ  (производит департамент экономики и стратегического планирования ЯО):</a:t>
            </a:r>
          </a:p>
          <a:p>
            <a:pPr algn="ctr">
              <a:buNone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</a:pPr>
            <a:r>
              <a:rPr lang="ru-RU" sz="15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052736"/>
            <a:ext cx="3960440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Соглашения о взаимодействии между Правительством области и администрацией МО по внедрению Стандарта развития конкуренции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1124744"/>
            <a:ext cx="403244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уполномоченного органа по содействию развитию конкуренции в МО (должностного лица), ответственных за выполнение ключевых показателей в разрезе рынков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348880"/>
            <a:ext cx="3960440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рабочей группы </a:t>
            </a:r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 содействию развитию конкуренции (коллегиальный орган) в МО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356992"/>
            <a:ext cx="3960440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утвержденного Плана мероприятий («дорожной карты») по содействию развитию конкуренции в МО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2420888"/>
            <a:ext cx="4032448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 утвержденного </a:t>
            </a:r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Перечня ключевых показателей развития конкуренции в МО  </a:t>
            </a:r>
          </a:p>
          <a:p>
            <a:pPr algn="ctr"/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365104"/>
            <a:ext cx="3960440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на официальном сайте МО информативного раздела, посвященного содействию развитию конкуренции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3356992"/>
            <a:ext cx="3960440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Участие в обучающих мероприятиях по развитию конкуренции в МО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6016" y="4293096"/>
            <a:ext cx="3888432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Наличие  на официальном сайте МО </a:t>
            </a:r>
          </a:p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ссылки на опросы мнения субъектов предпринимательской деятельности и потребителей товаров и услуг 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5373216"/>
            <a:ext cx="403244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Отсутствие решений антимонопольного органа о нарушении антимонопольного законодательства, законодательства о закупках, принятых в отношении ОМСУ и подведомственных учреждений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5445224"/>
            <a:ext cx="3960440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Уровень достижения целевых значений ключевых показателей, установленных в плане мероприятий по содействию развитию конкуренции в МО</a:t>
            </a:r>
            <a:endParaRPr lang="ru-RU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744705" y="3068513"/>
            <a:ext cx="76450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 i="1" dirty="0">
                <a:solidFill>
                  <a:srgbClr val="934677"/>
                </a:solidFill>
                <a:latin typeface="Tahoma" pitchFamily="32" charset="0"/>
                <a:cs typeface="Tahoma" pitchFamily="32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857232"/>
            <a:ext cx="806489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21 декабря 2017 года № 618 «Об основных направлениях государственной политики по развитию конкуренции», которым утвержден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Национальный план развития конкуренции в Российской Федерации на 2018 – 2020 годы.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Перечень поручений Президента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Российской Федерации по итогам заседания Государственного совета Российской Федерации 5 апреля 2018 г. (Пр-817-ГС).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Приказ ФАС России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29.08.2018 № 1232/18 «Об утверждении Методик по расчету ключевых показателей развития конкуренции в отраслях экономики в субъектах Российской Федерации».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17 апреля 2019 г. № 768-р «Об утверждении Стандарта развития конкуренции в субъектах Российской Федерации»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Распоряжение Правительства РФ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16 августа 2018 г. № 1697-р «О плане мероприятий ("дорожной карте") по развитию конкуренции в отраслях экономики РФ и переходу отдельных сфер естественных монополий из состояния естественной монополии в состояние конкурентного рынка на 2018 - 2020 гг.»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 Губернатора Ярославской области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17.12.2021 № 401 «Об утверждении перечня товарных рынков Ярославской области и плана мероприятий («дорожной карты») по содействию развитию конкуренции в Ярославской области на 2022 – 2025 годы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40466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Нормативная правовая база по развитию конкуренции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5149200" cy="1458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развития конкуренции в субъектах Российской Федерации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утвержден распоряжением Правительства РФ от 17 апреля 2019 г. № 768-р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\\SERVERSH\share\Управление финансов\Медведева М.А\Антимонопольный комплаенс\совещание 04.09.2019\к презентации Стандарт конкуренции\1475687103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48681"/>
            <a:ext cx="289820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1916832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соответствии со Стандартом ОМСУ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рамках компетенции) необходимо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сформировать перечень товарных рынков, в отношении которых осуществляется (координируется) деятельность в установленных сферах ведения;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осуществлять подготовку проекта ежегодного доклада о состоянии и развитии конкуренции на установленных товарных рынках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разработать  и утвердить проект «дорожной карты»;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обеспечить размещение информации о деятельности по содействию развитию конкуренции и соответствующие материалы на официальном сайте в сети «Интернет»;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рассматривать обращения субъектов предпринимательской деятельности, потребителей товаров, работ, услуг и общественных организаций, по вопросам содействия развитию конкуренции;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участвовать в проведении мониторинга состояния и развития конкуренции на установленных товарных рынках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18388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Федеральной антимонопольной службой утверждены методические рекомендации по расчету ключевых показателей развития конкуренции в отношении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 рынка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Субъекты РФ должны разработать проекты Дорожных карт в отношении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33 рынков.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Ярославской области определены 39 рынков.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1 - в  сфере образования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7 – торговля, услуги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3 - жилищно-коммунального хозяйство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– сельского хозяйства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– строительства, землеустройства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2 - культуры, физической культуры, спорта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12 - промышленность, энергетика, добыча полезных ископаемых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– пассажирские перевозки</a:t>
            </a:r>
          </a:p>
          <a:p>
            <a:pPr marL="0" indent="0">
              <a:buClr>
                <a:schemeClr val="accent2"/>
              </a:buClr>
              <a:buNone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2"/>
              </a:buClr>
              <a:buNone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4868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РАЗВИТИЮ КОНКУРЕНЦИИ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ОМСУ ответственные исполнители за достижение ключевых показателей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4 рынкам из 39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согласовал ФАС России для Ярославской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628800"/>
            <a:ext cx="180020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Сфера благоустройства городской среды 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628800"/>
            <a:ext cx="144016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Рынок ритуальных услуг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1628800"/>
            <a:ext cx="187220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Сфера ремонта автотранспортных средств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1268760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Рынок оказания услуг </a:t>
            </a:r>
          </a:p>
          <a:p>
            <a:pPr algn="ctr"/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перевозке пассажиров автомобильным транспортом по муниципальным маршрутам регулярных перевозок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36912"/>
            <a:ext cx="2016224" cy="22322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 выручки хозяйствующих субъектов частной формы собственности в общем объеме выручки всех хозяйствующих субъектов (за исключением государственного и муниципального участия), % </a:t>
            </a:r>
            <a:endParaRPr lang="ru-RU" sz="13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636912"/>
            <a:ext cx="1728192" cy="22322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 выручки хозяйствующих субъектов частной формы собственности в общем объеме выручки всех хозяйствующих субъектов (всех форм собственности), %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2636912"/>
            <a:ext cx="1728192" cy="22322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хозяйствующих субъектов частной формы собственности в общем количестве хозяйствующих субъектов (за исключением государственного и муниципального участия), % 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2636912"/>
            <a:ext cx="2376264" cy="22322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 перевезенных пассажиров в натуральном выражении хозяйствующими субъектами частной формы собственности в общем количестве перевезенных пассажиров всеми хозяйствующими субъектами (за исключением государственного и муниципального участия), %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183880" cy="4187952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1700" dirty="0" smtClean="0"/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Заключено Соглашение о внедрении в Ярославской области Стандарта развития конкуренции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между Правительством ЯО и Администрацией Ярославского муниципального района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10.02.2016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Char char="v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Инвестиционный Совет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Ярославского муниципального района наделен полномочиями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осуществлению общественного контроля по вопросам развития конкуренции, в состав совета дополнительно включены представители общественных организаций (Общественная палата ЯМР и ЯРО «Опора России» ЯМР).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2"/>
              </a:buClr>
              <a:buFont typeface="Wingdings" pitchFamily="2" charset="2"/>
              <a:buChar char="v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Утвержден перечень ключевых показателей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развития конкуренции в Ярославском муниципальном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районе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Разработан План мероприятий («дорожная карта»)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 содействию  развитию конкуренции в Ярославском муниципальном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районе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2"/>
              </a:buClr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развитию конкуренции 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Ярославском муниципальном районе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показатели содействие развитию конкуренции  в Ярославском муниципальном районе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8064896" cy="8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Показатель «Рынок оказания услуг по перевозке пассажиров автомобильным транспортом по муниципальным маршрутам регулярных перевозок» не включен в Перечень рынков ЯМР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124744"/>
          <a:ext cx="8208914" cy="4619459"/>
        </p:xfrm>
        <a:graphic>
          <a:graphicData uri="http://schemas.openxmlformats.org/drawingml/2006/table">
            <a:tbl>
              <a:tblPr/>
              <a:tblGrid>
                <a:gridCol w="432049"/>
                <a:gridCol w="1820682"/>
                <a:gridCol w="1584389"/>
                <a:gridCol w="927266"/>
                <a:gridCol w="927266"/>
                <a:gridCol w="927266"/>
                <a:gridCol w="795465"/>
                <a:gridCol w="794531"/>
              </a:tblGrid>
              <a:tr h="43254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5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5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рынка услуг,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сферы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Рекомендованное значение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ключевого показателя Федеральной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антимонопольной службой(%)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Доля организаций частной формы собственности в отраслях (сферах)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экономики Ярославского МР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Факт на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 января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планируемые значения ключевых показателей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3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 января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 января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 января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2027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 января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2028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562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Рынок ритуальных услуг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20,0% от числа организаций отрасли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850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Сфера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городской среды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20,0% от числа организаций отрасли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70,8%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72,0%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73,0%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75,0%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648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Сфера ремонта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автотранспортных средств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40,0% от числа организаций отрасли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18388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подразделения Администрации ЯМР, </a:t>
            </a:r>
            <a:r>
              <a:rPr lang="ru-RU" sz="19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ответственные </a:t>
            </a:r>
          </a:p>
          <a:p>
            <a:pPr>
              <a:buNone/>
            </a:pPr>
            <a:r>
              <a:rPr lang="ru-RU" sz="19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достижение ключевых показателей</a:t>
            </a:r>
            <a:r>
              <a:rPr lang="ru-RU" sz="1900" u="sng" dirty="0" smtClean="0"/>
              <a:t>: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220969"/>
          <a:ext cx="8136904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5"/>
                <a:gridCol w="4752529"/>
              </a:tblGrid>
              <a:tr h="319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Рынок ритуальных услуг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Администрации поселений ЯМР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556181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Сфера  благоустройства 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 среды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Администрации  поселений ЯМР,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«МФЦР» ЯМР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556181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Сфера ремонта 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автотранспортных средств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Администрации  поселений ЯМР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 cstate="print"/>
          <a:srcRect l="4009" t="19658" r="53340" b="26211"/>
          <a:stretch>
            <a:fillRect/>
          </a:stretch>
        </p:blipFill>
        <p:spPr bwMode="auto">
          <a:xfrm>
            <a:off x="683568" y="692696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91880" y="908720"/>
            <a:ext cx="49685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финансов и социально-экономического развития Администрации ЯМР определено </a:t>
            </a:r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уполномоченным органом по содействию развитию конкуренция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9411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работы формируется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о состоянии и развитии конкурентной среды на рынках товаров, работ и услуг на территории Ярославского муниципального района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рассматривается и одобряется на </a:t>
            </a:r>
            <a:r>
              <a:rPr lang="ru-RU" sz="16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Инвестиционном совете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ЯМР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 итогам направляется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Правительство ЯО для включения в доклад Губернатора ЯО</a:t>
            </a:r>
            <a:endParaRPr lang="ru-RU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9552" y="47667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Ежегодно проводится мониторинг состояния и развития конкурентной среды на рынках товаров и услуг Ярославской области : 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484784"/>
          <a:ext cx="388843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</a:tblGrid>
              <a:tr h="88698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Потребители товаров (услуг)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325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удовлетворенности потребителей качеством товаров (услуг) и ценовой конкуренцией на рынках Ярославской области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004048" y="1556792"/>
          <a:ext cx="338437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79736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Субъекты предпринимательской деятельности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8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состояния и развития конкурентной среды на рынках товаров (услуг) Ярославской области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331640" y="378904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Анкеты размещены на портале органов государственной власти Ярославской области на странице департамента экономики и стратегического планирования ЯО в разделе «Конкуренция»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411760" y="1196752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516216" y="1196752"/>
            <a:ext cx="189735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4857760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«Выполнение плана по анкетированию потребителей и субъектов предпринимательства в рамках проведения ежегодного мониторинга состояния и развития конкурентной среды на рынках товаров и услуг Ярославской области»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 в Рейтинг-76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860</TotalTime>
  <Words>1131</Words>
  <Application>Microsoft Office PowerPoint</Application>
  <PresentationFormat>Экран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Александровна Медведева</dc:creator>
  <cp:lastModifiedBy>Марина Александровна Медведева</cp:lastModifiedBy>
  <cp:revision>175</cp:revision>
  <dcterms:created xsi:type="dcterms:W3CDTF">2019-08-27T06:41:56Z</dcterms:created>
  <dcterms:modified xsi:type="dcterms:W3CDTF">2025-01-16T13:21:29Z</dcterms:modified>
</cp:coreProperties>
</file>