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6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64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64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88C7BF81-B6EA-417F-BB9A-6666BA29559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9" y="4715867"/>
            <a:ext cx="5437179" cy="4468420"/>
          </a:xfrm>
          <a:prstGeom prst="rect">
            <a:avLst/>
          </a:prstGeom>
        </p:spPr>
        <p:txBody>
          <a:bodyPr vert="horz" lIns="92044" tIns="46022" rIns="92044" bIns="460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5072" cy="49649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2" y="9430137"/>
            <a:ext cx="2945072" cy="49649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D0955F54-8101-4871-AC11-D8FA768CF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5F54-8101-4871-AC11-D8FA768CF4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D8C0-9899-4125-B93E-435CE6AE25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804E-D127-40F2-92FE-DB21533F9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ициативное бюджетирование — Главная — Официальный сайт Муниципального  образования Алапаевск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048672" cy="3095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8244408" cy="969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Положение об инициативных проектах, утверждено  Решением Муниципального Совета Ярославского муниципального района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от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01.03.2021 № 10 «Об инициативных проектах»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2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Порядок проведения 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конкурсного отбора инициативных проектов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Порядок проведения конкурса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244827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Принятие постановления Администрации ЯМР о  проведении конкурса по отбору инициативных проектов</a:t>
            </a:r>
          </a:p>
        </p:txBody>
      </p:sp>
      <p:pic>
        <p:nvPicPr>
          <p:cNvPr id="1028" name="Picture 4" descr="http://storage.inovaco.ru/media/cache/a9/34/f3/67/78/bb/a934f36778bbcd12b10a2a4add2a4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736304" cy="18183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2996952"/>
            <a:ext cx="2304256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Рассмотрение  представленных инициативных проектов.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Проведение конкурса по отбору инициативных проектов.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Определение победителей конкурса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996952"/>
            <a:ext cx="223224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инициативных проектов за счет средств районного бюджета,  инициативных платежей</a:t>
            </a:r>
          </a:p>
        </p:txBody>
      </p:sp>
      <p:sp>
        <p:nvSpPr>
          <p:cNvPr id="1032" name="AutoShape 8" descr="Волгодонску предложили самостоятельно продвигать инициативные проекты »  Donday-Volgodonsk.ru - новости Волгодонска. Происшествия, события, новости  бизнеса, политики, культуры и спорт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Волгодонску предложили самостоятельно продвигать инициативные проекты »  Donday-Volgodonsk.ru - новости Волгодонска. Происшествия, события, новости  бизнеса, политики, культуры и спорт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7"/>
            <a:ext cx="2832249" cy="1897607"/>
          </a:xfrm>
          <a:prstGeom prst="rect">
            <a:avLst/>
          </a:prstGeom>
          <a:noFill/>
        </p:spPr>
      </p:pic>
      <p:pic>
        <p:nvPicPr>
          <p:cNvPr id="1036" name="Picture 12" descr="анкета на вакансию образец - Руководства, Инструкции, Бла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703187" cy="1872208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915816" y="3789040"/>
            <a:ext cx="288032" cy="5040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40152" y="3789040"/>
            <a:ext cx="288032" cy="5040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Picture 6" descr="http://storage.inovaco.ru/media/cache/db/f1/4b/2f/2b/b7/dbf14b2f2bb7af50bad46ae98a33a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099708" cy="23762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Право на участие в конкурсном отборе имеют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инициативные проекты, направленные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решение вопросов местного значения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инициаторами которых являются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группы граждан, органы территориального общественного самоуправления, старосты сельских населенных пунктов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09120"/>
            <a:ext cx="763284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Инициативный проект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подлежит рассмотрению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собрании или конференции граждан (собрании делегатов).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ходе обсуждения инициативного проекта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принимается решение о целесообразности реализации проекта и его поддержке.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Выявление мнения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граждан по вопросу  поддержки инициативного проекта также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может проводиться путём опроса граждан.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Picture 2" descr="http://storage.inovaco.ru/media/cache/15/50/65/2d/d6/88/1550652dd68887681b53fb62399acd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835696" cy="1219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332656"/>
            <a:ext cx="669674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Денежные средства предоставляются на реализацию инициативных проектов в следующих сферах: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9144000" cy="5370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дошкольное и среднее общее образование по основным общеобразовательным программам;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ремонт и содержание автомобильных дорог местного значения вне границ населенных пунктов;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охрана общественного порядка;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охрана окружающей среды;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библиотечное обслуживание населения;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организация досуга и развитие учреждений культуры, развитие местного традиционного народного художественного творчества;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сохранение, использование и популяризация объектов культурного наследия (памятников истории и культуры), находящихся в собственности муниципального района;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создание, развитие и обеспечение охраны лечебно-оздоровительных местностей и курортов местного значения;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обеспечение безопасности людей на водных объектах, охране их жизни и здоровья;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развитие физической культуры, школьного спорта и массового спорта, организация проведения официальных физкультурно-оздоровительных и спортивных мероприятий муниципального района;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организация и осуществление мероприятий по работе с детьми и молодежью;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иные сферы в соответствии с Федеральным законом от 06.10.2003 № 131-ФЗ  «Об общих принципах организации местного самоуправления в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Организатор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конкурсного отбора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Администрация Ярославского муниципального района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95536" y="1412776"/>
            <a:ext cx="8229600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Дата начала и приема документов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для участия в конкурсном отборе:</a:t>
            </a:r>
          </a:p>
          <a:p>
            <a:pPr fontAlgn="base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 момента опубликования извещения в сроки, определенные постановлением Администрации Ярославского муниципального района.</a:t>
            </a:r>
          </a:p>
          <a:p>
            <a:pPr fontAlgn="base"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Инициативные проекты, выдвинутые в иные сроки, возвращаются инициаторам проектов без рассмотрения</a:t>
            </a:r>
            <a:r>
              <a:rPr lang="ru-RU" sz="2000" dirty="0" smtClean="0"/>
              <a:t>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5536" y="3284984"/>
            <a:ext cx="8229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Адрес предоставления документов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бумажном носителе – по адресу организатора конкурсного отбора - 150003 г. Ярославль, 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ул. З. Космодемьянской, 10а</a:t>
            </a:r>
          </a:p>
        </p:txBody>
      </p:sp>
      <p:pic>
        <p:nvPicPr>
          <p:cNvPr id="18434" name="Picture 2" descr="Истребование документов на Украине без доверенности. Стоимость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53136"/>
            <a:ext cx="4968552" cy="188017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570094"/>
            <a:ext cx="864096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 каждому  инициативному проекту осуществляется подготовка заключения: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 о соответствии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инициативного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проекта установленным требованиям;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2) 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возможности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реализации инициативного проекта органами местного самоуправления ЯМР путем использования предоставленных им полномочий и прав;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3) о возможности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решения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описанной в инициативном проекте проблемы более эффективным способом.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560" y="188640"/>
            <a:ext cx="8229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Решение о признании инициативного проекта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прошедшим (не прошедшим) конкурсный отбор принимается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Конкурсной комиссии</a:t>
            </a:r>
          </a:p>
        </p:txBody>
      </p:sp>
      <p:pic>
        <p:nvPicPr>
          <p:cNvPr id="22530" name="Picture 2" descr="Максимально упростили: реализацию инициативных проектов обсудила Гордума  Дзержин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3024336" cy="1656184"/>
          </a:xfrm>
          <a:prstGeom prst="rect">
            <a:avLst/>
          </a:prstGeom>
          <a:noFill/>
        </p:spPr>
      </p:pic>
      <p:pic>
        <p:nvPicPr>
          <p:cNvPr id="22532" name="Picture 4" descr="115 млн рублей выделят в Югре на проекты инициативного бюджетирования |  Региональный информационный 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068960"/>
            <a:ext cx="2057372" cy="1152128"/>
          </a:xfrm>
          <a:prstGeom prst="rect">
            <a:avLst/>
          </a:prstGeom>
          <a:noFill/>
        </p:spPr>
      </p:pic>
      <p:pic>
        <p:nvPicPr>
          <p:cNvPr id="22540" name="Picture 12" descr="Детская библиотека им. Пушкина, библиотека, площадь Свободы, 4,  Ростов-на-Дону, Россия — Яндекс.Кар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1800200" cy="1276405"/>
          </a:xfrm>
          <a:prstGeom prst="rect">
            <a:avLst/>
          </a:prstGeom>
          <a:noFill/>
        </p:spPr>
      </p:pic>
      <p:pic>
        <p:nvPicPr>
          <p:cNvPr id="22544" name="Picture 16" descr="Ярославский агрокурьер - Памятники ждут хозя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12776"/>
            <a:ext cx="1800200" cy="1240845"/>
          </a:xfrm>
          <a:prstGeom prst="rect">
            <a:avLst/>
          </a:prstGeom>
          <a:noFill/>
        </p:spPr>
      </p:pic>
      <p:sp>
        <p:nvSpPr>
          <p:cNvPr id="16" name="Выноска со стрелкой вправо 15"/>
          <p:cNvSpPr/>
          <p:nvPr/>
        </p:nvSpPr>
        <p:spPr>
          <a:xfrm>
            <a:off x="3347864" y="1988840"/>
            <a:ext cx="648072" cy="1368152"/>
          </a:xfrm>
          <a:prstGeom prst="rightArrowCallout">
            <a:avLst>
              <a:gd name="adj1" fmla="val 43984"/>
              <a:gd name="adj2" fmla="val 45039"/>
              <a:gd name="adj3" fmla="val 25000"/>
              <a:gd name="adj4" fmla="val 396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46" name="Picture 18" descr="Детский игровой комплекс &amp;quot;мини&amp;quot; 5121 КСИЛ - Ksil"/>
          <p:cNvPicPr>
            <a:picLocks noChangeAspect="1" noChangeArrowheads="1"/>
          </p:cNvPicPr>
          <p:nvPr/>
        </p:nvPicPr>
        <p:blipFill>
          <a:blip r:embed="rId6" cstate="print"/>
          <a:srcRect b="11765"/>
          <a:stretch>
            <a:fillRect/>
          </a:stretch>
        </p:blipFill>
        <p:spPr bwMode="auto">
          <a:xfrm>
            <a:off x="7092280" y="1412776"/>
            <a:ext cx="1872207" cy="1178797"/>
          </a:xfrm>
          <a:prstGeom prst="rect">
            <a:avLst/>
          </a:prstGeom>
          <a:noFill/>
        </p:spPr>
      </p:pic>
      <p:pic>
        <p:nvPicPr>
          <p:cNvPr id="22534" name="Picture 6" descr="В 2021 году власти Перми будут помогать в реализации инициативных проектов  жителей - Муниципальное образование город Перм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988840"/>
            <a:ext cx="204576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Ждем ваших инициатив!</a:t>
            </a:r>
          </a:p>
        </p:txBody>
      </p:sp>
      <p:pic>
        <p:nvPicPr>
          <p:cNvPr id="25602" name="Picture 2" descr="http://admhohlovskoe.ru/uploads/image/Na_sayt(4).jpg"/>
          <p:cNvPicPr>
            <a:picLocks noChangeAspect="1" noChangeArrowheads="1"/>
          </p:cNvPicPr>
          <p:nvPr/>
        </p:nvPicPr>
        <p:blipFill>
          <a:blip r:embed="rId2" cstate="print"/>
          <a:srcRect l="10619" t="33586" r="25664" b="9929"/>
          <a:stretch>
            <a:fillRect/>
          </a:stretch>
        </p:blipFill>
        <p:spPr bwMode="auto">
          <a:xfrm>
            <a:off x="827584" y="2060848"/>
            <a:ext cx="7525811" cy="38674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390</Words>
  <Application>Microsoft Office PowerPoint</Application>
  <PresentationFormat>Экран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Порядок проведения конкурса</vt:lpstr>
      <vt:lpstr>.</vt:lpstr>
      <vt:lpstr>.</vt:lpstr>
      <vt:lpstr>Организатор конкурсного отбора - Администрация Ярославского муниципального района </vt:lpstr>
      <vt:lpstr>По каждому  инициативному проекту осуществляется подготовка заключения: 1) о соответствии инициативного проекта установленным требованиям; 2) о возможности реализации инициативного проекта органами местного самоуправления ЯМР путем использования предоставленных им полномочий и прав; 3) о возможности решения описанной в инициативном проекте проблемы более эффективным способом.</vt:lpstr>
      <vt:lpstr>Ждем ваших инициатив!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 Медведева</dc:creator>
  <cp:lastModifiedBy>Виктория Михалькевич</cp:lastModifiedBy>
  <cp:revision>33</cp:revision>
  <dcterms:created xsi:type="dcterms:W3CDTF">2021-08-12T08:04:21Z</dcterms:created>
  <dcterms:modified xsi:type="dcterms:W3CDTF">2021-08-13T10:19:59Z</dcterms:modified>
</cp:coreProperties>
</file>